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4157F-B7DA-5334-2A36-5C887D48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B9BAA-D1A0-DE56-39C2-11FB9EEEC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AFEC2-AEEB-8024-C8E6-4778036B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B3EDF-BC6D-8354-28A6-0BA879B5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E1F1-227E-E1DC-191D-E9A2526EB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76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C29BB-0D54-1A2F-46B6-4CF6B059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4EAF-C251-8C36-FC32-EEE4F1455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4211E-4CBB-F225-CCDB-8D8C67F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2EB0A-5E7A-31BC-E4E3-286AEEE8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2544-8B44-5994-CC26-61652388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91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8C8906-4C71-E9F9-B078-61EED6BE3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B02C0-835F-0812-BD81-6690FE037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90938-FDC9-D3BB-F7CD-F990AAFF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BDA6-B866-725C-F5D1-E156E2F2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AAD3-9F12-5F6C-D6A0-810AF0BCB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50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B1A-2973-8BAE-2AE7-4F9698C5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5C96F-4BCA-0DAB-1EAB-4DF17508D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948B1-71D9-2C3D-CA3F-D45292036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C06ED-B329-F235-CDA9-A3FCBCD3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E9088-7C03-72BD-C9FC-35B1D809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95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6957D-2B7A-1AA4-A68D-EDCFE5A01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BC548-4B9F-A2EC-6705-24EFF0E62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A0380-419D-C61A-4AB2-CD5EDE69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75FE5-7B98-2B5D-BE7F-C80863FA1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484AD-FE5B-8132-4BCC-89EA407D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7986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A49F-8F28-8819-66AF-1FFB5ABE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A656-2D68-53C9-AE07-3D6B10F23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9748F-3FC9-1CC2-6EB8-4E0A6F38B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745AA-4EF7-4B7B-AB03-AAF3B67F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2C195-E747-F453-A1BB-414F26C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2539D-1C45-E207-2187-B385279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10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FCDA-0D17-D61B-43C7-6CEFB6A2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250C-9F5B-D5B6-A1BB-566590B9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9140A-9DFC-CBBF-5C50-76C971B45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9B91C-34A7-AFD6-99D3-3A42D9DCEA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CE6A1-075E-365D-08C7-16276462B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2CC50-0327-3B43-160A-22AA537E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75EB7C-9E1F-E4BC-740E-910C9DEC0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B647C3-CB85-9ADC-D3CC-23E42B65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52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807DD-74BC-47E2-BB33-8C1FFF4A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7B55B-25B7-78A9-15E8-3214C25FE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D867D-FF5C-4B94-11FC-8383D20E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BFB44-79E5-F0E5-E3CC-C53DD384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3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EA85C-01C5-F73E-9FA5-73F63112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33C21-B7B7-B6DF-B0E7-9FBEEDCD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D3F32-EE62-931E-8E64-8B21F466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320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735-851D-38DC-F574-8408587C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74B6A-12C0-D2CF-6401-10AF02475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AA5AE-3588-7C95-DCAE-EC7E16624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BBB2D-C822-00A0-4E5A-EFCCC252D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12558-38A3-359D-FB9E-93B8F0A7C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0C9C0-D738-ECC6-3664-46E14CAA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75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FD909-9702-07BE-562F-1AD25F81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2A64E-C10A-E6C2-2FFB-CF086F60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B0F98-59A6-2EB7-FFFE-88320AA80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71EF5-FAAB-5E2F-4495-25D273B8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A57D0-C752-821B-C730-25E91F23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DE827-EBEE-1DA0-6CE4-3DE93B40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21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666A3-741C-BA31-DA24-07CBE110A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3070E-EEEC-7327-72FD-3B0533F5A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197E-349C-5882-20DD-D1AE77236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65EDE-A042-4BC5-93A5-730E3DD5C701}" type="datetimeFigureOut">
              <a:rPr lang="en-IN" smtClean="0"/>
              <a:t>20-08-2025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B7EF-FEB5-F398-C448-9A77C1218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0A5B2-A01A-78D1-B75B-D266F2C64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2ABAD-26BF-4757-8107-231C144068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13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CAD4-EF55-EC70-A631-57C043BC5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Module 3</a:t>
            </a:r>
            <a:br>
              <a:rPr lang="en-US" dirty="0"/>
            </a:br>
            <a:r>
              <a:rPr lang="en-US" dirty="0"/>
              <a:t>Ensemble Learning</a:t>
            </a:r>
            <a:br>
              <a:rPr lang="en-US" dirty="0"/>
            </a:br>
            <a:r>
              <a:rPr lang="en-US" dirty="0"/>
              <a:t>Boosting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F34CC-E808-6095-9F10-8532A2157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Raghu Prasad K S</a:t>
            </a:r>
          </a:p>
          <a:p>
            <a:r>
              <a:rPr lang="en-US" dirty="0"/>
              <a:t>9845547471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6041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F3C3-232B-CF7C-D75E-7D000D05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2559-EA14-79DA-FFC8-B47A1C21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CB0C-00C5-CCFE-928E-B4F67CBC9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75F86-5566-64AC-7D0F-9E053FE5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27C4-9B3E-FD54-424C-E468DB35F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D574-256C-3954-EA37-D9E887A6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C21C-566E-2F97-C564-F6D1BF132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99E0D-8564-4F7C-4D8A-70C6D68F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1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0480C-4DF5-65FB-65D4-A90D4D1B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DE278-84A1-D40D-05DF-925E3F24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3A98-8598-72EF-3F58-30B43F0EF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D26BFC-D655-7F24-61DC-678EEA50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0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61480-4CDE-397F-F24B-B173EB303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3B9A-71E5-476C-11FC-9E755096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3B84D-B2A0-2DAD-49F7-BB6BADFE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86B23-787A-D7F7-341B-91782679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67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5FD07-6826-F4E2-68CE-0C7D1887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0EEF-BE02-3587-7248-1B7B9B3C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4D6EA-5231-CAF1-812E-1F3F73F7F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DB731-DB69-867D-F267-55DFFAF78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0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9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25461-0920-6A5E-00DC-1D740389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6EE1-7595-EA0B-0C98-28240118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351D-124D-9EA7-41CC-82A779DDF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1300E-58BA-915F-9F12-0B4331CA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5" y="1825623"/>
            <a:ext cx="1038040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1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EC3D-C135-26CB-9928-DE100FA8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866C-E833-029B-01F8-04B68F96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F0EA-CD28-3BD3-1723-3969242C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77AA2-272A-97FC-FF8C-B4521B80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1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E98A7-4D46-74E5-FDD6-D734708B5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9A41-CD4C-00FB-BBDD-557BE078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64CD-49AF-3849-F596-DD962CE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5CEA8-15B5-FC30-7B2E-DDF46568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5FC94-DFF1-0121-4944-CC675FE56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41A1-A042-8911-4D66-0CF4560F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7815-78B0-574C-3CAC-6862E2F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8DBA8-5A33-AEE8-B556-91995584C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" y="1825624"/>
            <a:ext cx="1059671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8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0A56-054F-D220-2D27-0D10665C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3D89-092B-1F66-2BA2-7CDEE3D7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BC08A-6BD5-8CB3-899C-6E2A2447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AC3C-133E-30F1-DB46-8351C349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58688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03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A422-B27E-2945-FC34-6FFD864A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A7A8-B566-926F-59E7-2A54FA35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010C6-89EB-F3A9-FBAE-4A50F652C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9671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2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B6A1E-0C8D-6C3E-3575-B3EA76FED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4425-7515-C43D-2B02-A5FB97F5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971B-530B-4C31-C967-CD2A2BB86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6F4D6-82E4-C230-96CB-B7621E3F9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7" y="1825624"/>
            <a:ext cx="10697497" cy="448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13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3629-16BF-1585-7548-FA09EF8CD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BF0-8CCD-EF4A-A0BD-962E384B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2099-1AAF-0F78-598A-90C96BFFA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98AE4-824D-6B24-DB10-D17E6C8A3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825625"/>
            <a:ext cx="10677832" cy="450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6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31C3B-D6A9-B820-5113-0AD59512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F17C-2C77-3527-8B79-31905321E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700F-07ED-0146-F529-8F1D5751B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172D5-E31B-D105-300F-A6D8DB3D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" y="1825624"/>
            <a:ext cx="10677833" cy="397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18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026-74A6-3039-BEA9-19C1ED4B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8CC43-F9C8-3FF5-7C91-B041D39E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https://www.youtube.com/watch?v=eNyUfpGBLts</a:t>
            </a:r>
          </a:p>
        </p:txBody>
      </p:sp>
    </p:spTree>
    <p:extLst>
      <p:ext uri="{BB962C8B-B14F-4D97-AF65-F5344CB8AC3E}">
        <p14:creationId xmlns:p14="http://schemas.microsoft.com/office/powerpoint/2010/main" val="395531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44002-197A-EB14-B9B4-30AD6ABA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8D6C1-2557-02EA-B499-724C030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515F-475C-8D1F-3101-2643083E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2A4D2-6623-BD29-1738-08FBF6837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3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1D2E5-1334-B717-6CBE-CEB92912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B383-4081-870A-8F28-720622B3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84C2-7569-D5FE-A5D7-BBDEE1484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CD3A2-E35F-494E-4DEE-570BCE62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4" y="1425677"/>
            <a:ext cx="10826082" cy="4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EDCC-36FA-C57E-8C5B-900EA2EE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3DFA-05A2-CC7A-5BE3-D9B72FA1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8C14-7BF5-3C3E-1347-BDE31822E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B99442-2928-D922-F742-12D281A9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7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F5696-2D2A-D403-6A8E-EE7F06DA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F41B-2F0F-6A4C-B901-ABBCCBDD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53629-097C-9368-FA12-D12CC6F3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C7B9-073E-42D9-D6B1-3165A2BE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4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69BEB-20AB-5A41-A8E7-954FB9BE9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5BA6-A952-7E68-C39B-0BE23647F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BC1B-B4C0-A73D-4CD1-E002E3D2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94CEC-C59F-FDF7-93D9-7EBE1695E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25E1C-08DC-D675-63F2-9CF7BFDD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54ED-8F5E-7FB2-1CB2-740EEC7A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2F896-8E10-8B67-2482-CDB0B0208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C3E6-E0EC-800B-FF51-85AD1C59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4"/>
            <a:ext cx="1093101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34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199E6-9C6D-9530-9F1A-F094461C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454D-1406-75C3-9520-E9487845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AdaBoost-Solved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ECD7-4DE8-665C-906C-B9B3A0043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08CC89-20C7-1770-A0EA-673F3A6B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69</Words>
  <Application>Microsoft Office PowerPoint</Application>
  <PresentationFormat>Widescreen</PresentationFormat>
  <Paragraphs>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Module 3 Ensemble Learning Boosting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AdaBoost-Solved Problem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 prasad konandur</dc:creator>
  <cp:lastModifiedBy>raghu prasad konandur</cp:lastModifiedBy>
  <cp:revision>71</cp:revision>
  <dcterms:created xsi:type="dcterms:W3CDTF">2025-08-13T23:37:38Z</dcterms:created>
  <dcterms:modified xsi:type="dcterms:W3CDTF">2025-08-20T03:05:50Z</dcterms:modified>
</cp:coreProperties>
</file>